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10972800"/>
  <p:notesSz cx="109728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185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ELK AI-Powered Error Detection in CI/CD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6763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Proactive anomaly detection and intelligent response for DevOps pipelines. Minimize downtime with automated triage and remediation.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6741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6817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657261"/>
            <a:ext cx="24247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CodeZero Zero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80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1:5:10 Advantage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40505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46665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4277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 Minute to Detect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4767739"/>
            <a:ext cx="32131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anomaly identification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53705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54141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58682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5640943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 Minutes to Diagnose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6131362"/>
            <a:ext cx="2897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AI-powered context analysis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67341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7777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72318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7004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 Minutes to Fix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7494984"/>
            <a:ext cx="33267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remediation protocols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5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345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361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Logstash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8517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Collects and transforms log data from all pipeline stages.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54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722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Elasticsearch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2126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Indexes data for lightning-fast analysis and querying.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5632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83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Kibana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7356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Visualizes patterns and anomalies for human oversight.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7217212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7444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Layer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793444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Applies machine learning to identify threats and automate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63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75240"/>
            <a:ext cx="30480" cy="6271141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7030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30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7289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3102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 Generation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59247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 401 error captured from application gateway.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90406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6641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70666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635818"/>
            <a:ext cx="306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Collection &amp; Processing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5126236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Logstash enriches with metadata and forwards to Elasticsearch.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8007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65608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603325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653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Pattern Analysis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7022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examines source IP, user ID, and accessed endpoint.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833449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8094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8137088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8066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Anomaly Flagging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85566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identifies potential unauthorized access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406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Triage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0548" y="5014198"/>
            <a:ext cx="5869186" cy="586918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23" y="6927056"/>
            <a:ext cx="287060" cy="35873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48" y="5014198"/>
            <a:ext cx="5869186" cy="586918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43" y="5735836"/>
            <a:ext cx="287060" cy="358735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548" y="5014198"/>
            <a:ext cx="5869186" cy="5869186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621" y="5735836"/>
            <a:ext cx="287060" cy="358735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548" y="5014198"/>
            <a:ext cx="5869186" cy="5869186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4841" y="6927056"/>
            <a:ext cx="287060" cy="35873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265158" y="4848820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Validation</a:t>
            </a:r>
            <a:endParaRPr lang="en-US" sz="1650" dirty="0"/>
          </a:p>
        </p:txBody>
      </p:sp>
      <p:sp>
        <p:nvSpPr>
          <p:cNvPr id="12" name="Text 2"/>
          <p:cNvSpPr/>
          <p:nvPr/>
        </p:nvSpPr>
        <p:spPr>
          <a:xfrm>
            <a:off x="793790" y="5216604"/>
            <a:ext cx="306931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Verify user exists and credentials are valid.</a:t>
            </a:r>
            <a:endParaRPr lang="en-US" sz="1300" dirty="0"/>
          </a:p>
        </p:txBody>
      </p:sp>
      <p:sp>
        <p:nvSpPr>
          <p:cNvPr id="13" name="Text 3"/>
          <p:cNvSpPr/>
          <p:nvPr/>
        </p:nvSpPr>
        <p:spPr>
          <a:xfrm>
            <a:off x="4589621" y="3895844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Access Rights</a:t>
            </a:r>
            <a:endParaRPr lang="en-US" sz="1650" dirty="0"/>
          </a:p>
        </p:txBody>
      </p:sp>
      <p:sp>
        <p:nvSpPr>
          <p:cNvPr id="14" name="Text 4"/>
          <p:cNvSpPr/>
          <p:nvPr/>
        </p:nvSpPr>
        <p:spPr>
          <a:xfrm>
            <a:off x="4118253" y="4263628"/>
            <a:ext cx="306931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if user is authorized for the requested resource.</a:t>
            </a:r>
            <a:endParaRPr lang="en-US" sz="1300" dirty="0"/>
          </a:p>
        </p:txBody>
      </p:sp>
      <p:sp>
        <p:nvSpPr>
          <p:cNvPr id="15" name="Text 5"/>
          <p:cNvSpPr/>
          <p:nvPr/>
        </p:nvSpPr>
        <p:spPr>
          <a:xfrm>
            <a:off x="7914084" y="3895844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Location Check</a:t>
            </a:r>
            <a:endParaRPr lang="en-US" sz="1650" dirty="0"/>
          </a:p>
        </p:txBody>
      </p:sp>
      <p:sp>
        <p:nvSpPr>
          <p:cNvPr id="16" name="Text 6"/>
          <p:cNvSpPr/>
          <p:nvPr/>
        </p:nvSpPr>
        <p:spPr>
          <a:xfrm>
            <a:off x="7442716" y="4263628"/>
            <a:ext cx="306931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if access comes from expected geographic location.</a:t>
            </a:r>
            <a:endParaRPr lang="en-US" sz="1300" dirty="0"/>
          </a:p>
        </p:txBody>
      </p:sp>
      <p:sp>
        <p:nvSpPr>
          <p:cNvPr id="17" name="Text 7"/>
          <p:cNvSpPr/>
          <p:nvPr/>
        </p:nvSpPr>
        <p:spPr>
          <a:xfrm>
            <a:off x="11238667" y="4848820"/>
            <a:ext cx="212645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Timing Analysis</a:t>
            </a:r>
            <a:endParaRPr lang="en-US" sz="1650" dirty="0"/>
          </a:p>
        </p:txBody>
      </p:sp>
      <p:sp>
        <p:nvSpPr>
          <p:cNvPr id="18" name="Text 8"/>
          <p:cNvSpPr/>
          <p:nvPr/>
        </p:nvSpPr>
        <p:spPr>
          <a:xfrm>
            <a:off x="10767179" y="5216604"/>
            <a:ext cx="306943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if access attempt occurred during normal hours.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47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Response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087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7513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708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Refinement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1992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adds context and severity level to notification.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50440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0865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504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Notification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55345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Affected end user receives detailed security email.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3793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4218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79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Alert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697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DevSecOps receives incident details via preferred channels.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7714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77571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7714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Preventive Action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82050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temporarily restricts suspicious access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40862"/>
            <a:ext cx="5911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Measurable Outcomes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150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94%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234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Speed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25364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 than manual monitoring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5203150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78%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234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Support Tickets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725364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Reduction in security-related tickets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882057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2551748" y="8913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MTTR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940427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Improvement in mean time to resolve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485221" y="7882057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62%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9243298" y="8913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False Positives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485221" y="940427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Reduction in false security alerts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5855"/>
            <a:ext cx="6904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Roadmap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4795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24795"/>
            <a:ext cx="2897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ELK Stack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15214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logging infrastructure to your CI/CD pipeline. Establish baseline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56783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567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Model Training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058251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detection algorithms on your specific environment. Calibrate for your threat landscape.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601087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6010870"/>
            <a:ext cx="28913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Response Automation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501289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 targeted remediation actions. Set up appropriate notification channels.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745390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7453908"/>
            <a:ext cx="3093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Continuous Refinement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794432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Regularly tune detection thresholds. Update models with new threat patterns.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2025-04-09T14:26:58Z</dcterms:created>
  <dcterms:modified xsi:type="dcterms:W3CDTF">2025-04-09T14:26:58Z</dcterms:modified>
</cp:coreProperties>
</file>